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8885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930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5997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3435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39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5514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238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696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29470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69747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44957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36892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19558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27420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09128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19753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68800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0B0661F-CB7A-4916-AF89-2BDAEC1C54FA}" type="datetimeFigureOut">
              <a:rPr lang="en-IN" smtClean="0"/>
              <a:t>30-03-2023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A9374C6-3ECD-4922-81F1-940836F09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95275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4C7C15-364A-8C85-FE5B-F003968FEED9}"/>
              </a:ext>
            </a:extLst>
          </p:cNvPr>
          <p:cNvSpPr/>
          <p:nvPr/>
        </p:nvSpPr>
        <p:spPr>
          <a:xfrm>
            <a:off x="0" y="0"/>
            <a:ext cx="45801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50" normalizeH="0" baseline="0" noProof="0" dirty="0">
                <a:ln w="0"/>
                <a:solidFill>
                  <a:srgbClr val="146194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Session: 2017- 2018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B5B4706-2DED-8930-FE27-C3C3604ECCB7}"/>
              </a:ext>
            </a:extLst>
          </p:cNvPr>
          <p:cNvGraphicFramePr>
            <a:graphicFrameLocks noGrp="1"/>
          </p:cNvGraphicFramePr>
          <p:nvPr/>
        </p:nvGraphicFramePr>
        <p:xfrm>
          <a:off x="115408" y="770619"/>
          <a:ext cx="10901780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945">
                  <a:extLst>
                    <a:ext uri="{9D8B030D-6E8A-4147-A177-3AD203B41FA5}">
                      <a16:colId xmlns:a16="http://schemas.microsoft.com/office/drawing/2014/main" val="1414561672"/>
                    </a:ext>
                  </a:extLst>
                </a:gridCol>
                <a:gridCol w="1296140">
                  <a:extLst>
                    <a:ext uri="{9D8B030D-6E8A-4147-A177-3AD203B41FA5}">
                      <a16:colId xmlns:a16="http://schemas.microsoft.com/office/drawing/2014/main" val="758872857"/>
                    </a:ext>
                  </a:extLst>
                </a:gridCol>
                <a:gridCol w="2485748">
                  <a:extLst>
                    <a:ext uri="{9D8B030D-6E8A-4147-A177-3AD203B41FA5}">
                      <a16:colId xmlns:a16="http://schemas.microsoft.com/office/drawing/2014/main" val="2968505520"/>
                    </a:ext>
                  </a:extLst>
                </a:gridCol>
                <a:gridCol w="5228947">
                  <a:extLst>
                    <a:ext uri="{9D8B030D-6E8A-4147-A177-3AD203B41FA5}">
                      <a16:colId xmlns:a16="http://schemas.microsoft.com/office/drawing/2014/main" val="26138074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Event Name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Participants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342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sz="1400" b="1" dirty="0"/>
                        <a:t>Extension Lecture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b="1" dirty="0"/>
                        <a:t>15/09/2017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b="1" dirty="0"/>
                        <a:t>60 (approx.)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b="1" dirty="0"/>
                        <a:t>Lecture given by Dr. </a:t>
                      </a:r>
                      <a:r>
                        <a:rPr lang="en-US" sz="1400" b="1" dirty="0" err="1"/>
                        <a:t>Ajit</a:t>
                      </a:r>
                      <a:r>
                        <a:rPr lang="en-US" sz="1400" b="1" dirty="0"/>
                        <a:t> Kumar Sil, Associate Professor, </a:t>
                      </a:r>
                      <a:r>
                        <a:rPr lang="en-US" sz="1400" b="1" dirty="0" err="1"/>
                        <a:t>Bhairab</a:t>
                      </a:r>
                      <a:r>
                        <a:rPr lang="en-US" sz="1400" b="1" dirty="0"/>
                        <a:t> </a:t>
                      </a:r>
                      <a:r>
                        <a:rPr lang="en-US" sz="1400" b="1" dirty="0" err="1"/>
                        <a:t>Ganguly</a:t>
                      </a:r>
                      <a:r>
                        <a:rPr lang="en-US" sz="1400" b="1" dirty="0"/>
                        <a:t> College on Social Disaster: Issues and Development</a:t>
                      </a:r>
                      <a:endParaRPr lang="en-IN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4702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52CBA66-531E-6C03-818B-32D428B96736}"/>
              </a:ext>
            </a:extLst>
          </p:cNvPr>
          <p:cNvSpPr txBox="1"/>
          <p:nvPr/>
        </p:nvSpPr>
        <p:spPr>
          <a:xfrm>
            <a:off x="115408" y="2070262"/>
            <a:ext cx="61921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CORRESPONDING PHOTOS WITH EVENT NAME:</a:t>
            </a:r>
            <a:endParaRPr kumimoji="0" lang="en-I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F35338-DA6E-7BEE-EFE8-9DF9F722D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77017" y="2846547"/>
            <a:ext cx="2627791" cy="32408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FCCE1E8-393F-4D58-E0E8-B3A44484B91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rcRect t="2837"/>
          <a:stretch/>
        </p:blipFill>
        <p:spPr>
          <a:xfrm>
            <a:off x="2734322" y="2846547"/>
            <a:ext cx="3142695" cy="324083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42CCCFD-9AA3-885E-8187-831799BF113B}"/>
              </a:ext>
            </a:extLst>
          </p:cNvPr>
          <p:cNvSpPr txBox="1"/>
          <p:nvPr/>
        </p:nvSpPr>
        <p:spPr>
          <a:xfrm>
            <a:off x="3699769" y="6125002"/>
            <a:ext cx="61921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Extension Lecture by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Ajit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Kumar Sil</a:t>
            </a:r>
          </a:p>
        </p:txBody>
      </p:sp>
    </p:spTree>
    <p:extLst>
      <p:ext uri="{BB962C8B-B14F-4D97-AF65-F5344CB8AC3E}">
        <p14:creationId xmlns:p14="http://schemas.microsoft.com/office/powerpoint/2010/main" val="33078234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Slice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Debi Bhattacharya</dc:creator>
  <cp:lastModifiedBy>Debi Bhattacharya</cp:lastModifiedBy>
  <cp:revision>1</cp:revision>
  <dcterms:created xsi:type="dcterms:W3CDTF">2023-03-30T10:45:41Z</dcterms:created>
  <dcterms:modified xsi:type="dcterms:W3CDTF">2023-03-30T10:47:19Z</dcterms:modified>
</cp:coreProperties>
</file>