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341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539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0792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711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267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012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4374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3877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03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1159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126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5275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6215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986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2623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0129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4352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794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4E98F8-040F-2922-3C1C-B423F3499743}"/>
              </a:ext>
            </a:extLst>
          </p:cNvPr>
          <p:cNvSpPr/>
          <p:nvPr/>
        </p:nvSpPr>
        <p:spPr>
          <a:xfrm>
            <a:off x="-1" y="0"/>
            <a:ext cx="4580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50" normalizeH="0" baseline="0" noProof="0" dirty="0">
                <a:ln w="0"/>
                <a:solidFill>
                  <a:srgbClr val="146194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Session</a:t>
            </a:r>
            <a:r>
              <a:rPr kumimoji="0" lang="en-US" sz="3600" b="1" i="0" u="none" strike="noStrike" kern="1200" cap="none" spc="50" normalizeH="0" baseline="0" noProof="0">
                <a:ln w="0"/>
                <a:solidFill>
                  <a:srgbClr val="146194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: 2018- </a:t>
            </a:r>
            <a:r>
              <a:rPr kumimoji="0" lang="en-US" sz="3600" b="1" i="0" u="none" strike="noStrike" kern="1200" cap="none" spc="50" normalizeH="0" baseline="0" noProof="0" dirty="0">
                <a:ln w="0"/>
                <a:solidFill>
                  <a:srgbClr val="146194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2019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2E1BABC-861C-F185-E063-78EA487F612C}"/>
              </a:ext>
            </a:extLst>
          </p:cNvPr>
          <p:cNvGraphicFramePr>
            <a:graphicFrameLocks noGrp="1"/>
          </p:cNvGraphicFramePr>
          <p:nvPr/>
        </p:nvGraphicFramePr>
        <p:xfrm>
          <a:off x="115408" y="770619"/>
          <a:ext cx="1090178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45">
                  <a:extLst>
                    <a:ext uri="{9D8B030D-6E8A-4147-A177-3AD203B41FA5}">
                      <a16:colId xmlns:a16="http://schemas.microsoft.com/office/drawing/2014/main" val="1414561672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758872857"/>
                    </a:ext>
                  </a:extLst>
                </a:gridCol>
                <a:gridCol w="2503503">
                  <a:extLst>
                    <a:ext uri="{9D8B030D-6E8A-4147-A177-3AD203B41FA5}">
                      <a16:colId xmlns:a16="http://schemas.microsoft.com/office/drawing/2014/main" val="2968505520"/>
                    </a:ext>
                  </a:extLst>
                </a:gridCol>
                <a:gridCol w="5228947">
                  <a:extLst>
                    <a:ext uri="{9D8B030D-6E8A-4147-A177-3AD203B41FA5}">
                      <a16:colId xmlns:a16="http://schemas.microsoft.com/office/drawing/2014/main" val="2613807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 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Participants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4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Extension Lecture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03/06/2018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48 (approx.)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Lecture given by Dr. Iqbal Sultan, Assistant Professor, </a:t>
                      </a:r>
                      <a:r>
                        <a:rPr lang="en-US" sz="1400" b="1" dirty="0" err="1"/>
                        <a:t>Gokhel</a:t>
                      </a:r>
                      <a:r>
                        <a:rPr lang="en-US" sz="1400" b="1" dirty="0"/>
                        <a:t> Memorial College on the correct way to write model answer</a:t>
                      </a:r>
                      <a:endParaRPr lang="en-IN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7020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54CA85-D088-8185-240A-144A4E95B450}"/>
              </a:ext>
            </a:extLst>
          </p:cNvPr>
          <p:cNvSpPr txBox="1"/>
          <p:nvPr/>
        </p:nvSpPr>
        <p:spPr>
          <a:xfrm>
            <a:off x="115408" y="2070262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CORRESPONDING PHOTOS WITH EVENT NAME: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E6BBDB-4519-1E5C-8E29-CB85EDD3E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72798" y="2882236"/>
            <a:ext cx="3590925" cy="3419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5DCC3F-CB05-AAA5-F974-817DB1B8F2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66298" y="2882236"/>
            <a:ext cx="4029075" cy="3419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A3088C-1A2E-0D5E-C6DE-D894C2F72502}"/>
              </a:ext>
            </a:extLst>
          </p:cNvPr>
          <p:cNvSpPr txBox="1"/>
          <p:nvPr/>
        </p:nvSpPr>
        <p:spPr>
          <a:xfrm>
            <a:off x="3668260" y="6375021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Extension Lecture by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Iqbal Sultan</a:t>
            </a:r>
          </a:p>
        </p:txBody>
      </p:sp>
    </p:spTree>
    <p:extLst>
      <p:ext uri="{BB962C8B-B14F-4D97-AF65-F5344CB8AC3E}">
        <p14:creationId xmlns:p14="http://schemas.microsoft.com/office/powerpoint/2010/main" val="1731110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Debi Bhattacharya</dc:creator>
  <cp:lastModifiedBy>Debi Bhattacharya</cp:lastModifiedBy>
  <cp:revision>1</cp:revision>
  <dcterms:created xsi:type="dcterms:W3CDTF">2023-03-30T10:47:49Z</dcterms:created>
  <dcterms:modified xsi:type="dcterms:W3CDTF">2023-03-30T10:48:14Z</dcterms:modified>
</cp:coreProperties>
</file>