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822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044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6575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647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56094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4643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2891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1653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019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03133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75214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3237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36205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7018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5767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4624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9197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9086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4E98F8-040F-2922-3C1C-B423F3499743}"/>
              </a:ext>
            </a:extLst>
          </p:cNvPr>
          <p:cNvSpPr/>
          <p:nvPr/>
        </p:nvSpPr>
        <p:spPr>
          <a:xfrm>
            <a:off x="-1" y="0"/>
            <a:ext cx="45801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50" normalizeH="0" baseline="0" noProof="0" dirty="0">
                <a:ln w="0"/>
                <a:solidFill>
                  <a:srgbClr val="D06F1E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Session: 2019- 2020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52E1BABC-861C-F185-E063-78EA487F612C}"/>
              </a:ext>
            </a:extLst>
          </p:cNvPr>
          <p:cNvGraphicFramePr>
            <a:graphicFrameLocks noGrp="1"/>
          </p:cNvGraphicFramePr>
          <p:nvPr/>
        </p:nvGraphicFramePr>
        <p:xfrm>
          <a:off x="115408" y="770619"/>
          <a:ext cx="1090178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945">
                  <a:extLst>
                    <a:ext uri="{9D8B030D-6E8A-4147-A177-3AD203B41FA5}">
                      <a16:colId xmlns:a16="http://schemas.microsoft.com/office/drawing/2014/main" val="1414561672"/>
                    </a:ext>
                  </a:extLst>
                </a:gridCol>
                <a:gridCol w="1278385">
                  <a:extLst>
                    <a:ext uri="{9D8B030D-6E8A-4147-A177-3AD203B41FA5}">
                      <a16:colId xmlns:a16="http://schemas.microsoft.com/office/drawing/2014/main" val="758872857"/>
                    </a:ext>
                  </a:extLst>
                </a:gridCol>
                <a:gridCol w="1819922">
                  <a:extLst>
                    <a:ext uri="{9D8B030D-6E8A-4147-A177-3AD203B41FA5}">
                      <a16:colId xmlns:a16="http://schemas.microsoft.com/office/drawing/2014/main" val="2968505520"/>
                    </a:ext>
                  </a:extLst>
                </a:gridCol>
                <a:gridCol w="5912528">
                  <a:extLst>
                    <a:ext uri="{9D8B030D-6E8A-4147-A177-3AD203B41FA5}">
                      <a16:colId xmlns:a16="http://schemas.microsoft.com/office/drawing/2014/main" val="2613807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 Name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Date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No. of Participants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342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IN" sz="1200" b="1"/>
                        <a:t>Extension Lecture 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04/09/2019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65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Lecture given by Dr. </a:t>
                      </a:r>
                      <a:r>
                        <a:rPr lang="en-US" sz="1200" b="1" dirty="0" err="1"/>
                        <a:t>Partha</a:t>
                      </a:r>
                      <a:r>
                        <a:rPr lang="en-US" sz="1200" b="1" dirty="0"/>
                        <a:t> Basu, Associate Professor of </a:t>
                      </a:r>
                      <a:r>
                        <a:rPr lang="en-US" sz="1200" b="1" dirty="0" err="1"/>
                        <a:t>Bhairab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Ganguly</a:t>
                      </a:r>
                      <a:r>
                        <a:rPr lang="en-US" sz="1200" b="1" dirty="0"/>
                        <a:t> College On Universal Transverse </a:t>
                      </a:r>
                      <a:r>
                        <a:rPr lang="en-US" sz="1200" b="1" dirty="0" err="1"/>
                        <a:t>Marcator</a:t>
                      </a:r>
                      <a:r>
                        <a:rPr lang="en-US" sz="1200" b="1" dirty="0"/>
                        <a:t> Projection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47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Webinar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13/06/2020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110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Speech delivered by Dr. Pritam </a:t>
                      </a:r>
                      <a:r>
                        <a:rPr lang="en-US" sz="1200" b="1" dirty="0" err="1"/>
                        <a:t>Aich</a:t>
                      </a:r>
                      <a:r>
                        <a:rPr lang="en-US" sz="1200" b="1" dirty="0"/>
                        <a:t>, Assistant Professor, Jadavpur University on Disaster Management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661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Webinar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17/06/2020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60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200" b="1" dirty="0"/>
                        <a:t>Speech delivered by </a:t>
                      </a:r>
                      <a:r>
                        <a:rPr lang="en-IN" sz="1200" b="1" dirty="0" err="1"/>
                        <a:t>Dr.</a:t>
                      </a:r>
                      <a:r>
                        <a:rPr lang="en-IN" sz="1200" b="1" dirty="0"/>
                        <a:t> Pranab Kumar Das, Assistant Professor, </a:t>
                      </a:r>
                      <a:r>
                        <a:rPr lang="en-IN" sz="1200" b="1" dirty="0" err="1"/>
                        <a:t>Sree</a:t>
                      </a:r>
                      <a:r>
                        <a:rPr lang="en-IN" sz="1200" b="1" dirty="0"/>
                        <a:t> Chaitanya College Habra on “</a:t>
                      </a:r>
                      <a:r>
                        <a:rPr lang="en-IN" sz="1200" b="1" dirty="0" err="1"/>
                        <a:t>Gangeyo</a:t>
                      </a:r>
                      <a:r>
                        <a:rPr lang="en-IN" sz="1200" b="1" dirty="0"/>
                        <a:t> </a:t>
                      </a:r>
                      <a:r>
                        <a:rPr lang="en-IN" sz="1200" b="1" dirty="0" err="1"/>
                        <a:t>Paschimbonge</a:t>
                      </a:r>
                      <a:r>
                        <a:rPr lang="en-IN" sz="1200" b="1" dirty="0"/>
                        <a:t> </a:t>
                      </a:r>
                      <a:r>
                        <a:rPr lang="en-IN" sz="1200" b="1" dirty="0" err="1"/>
                        <a:t>Mousumi</a:t>
                      </a:r>
                      <a:r>
                        <a:rPr lang="en-IN" sz="1200" b="1" dirty="0"/>
                        <a:t> </a:t>
                      </a:r>
                      <a:r>
                        <a:rPr lang="en-IN" sz="1200" b="1" dirty="0" err="1"/>
                        <a:t>Jolobayur</a:t>
                      </a:r>
                      <a:r>
                        <a:rPr lang="en-IN" sz="1200" b="1" dirty="0"/>
                        <a:t> </a:t>
                      </a:r>
                      <a:r>
                        <a:rPr lang="en-IN" sz="1200" b="1" dirty="0" err="1"/>
                        <a:t>Purbavas</a:t>
                      </a:r>
                      <a:r>
                        <a:rPr lang="en-IN" sz="1200" b="1" dirty="0"/>
                        <a:t> o </a:t>
                      </a:r>
                      <a:r>
                        <a:rPr lang="en-IN" sz="1200" b="1" dirty="0" err="1"/>
                        <a:t>Prasangikota</a:t>
                      </a:r>
                      <a:r>
                        <a:rPr lang="en-IN" sz="1200" b="1" dirty="0"/>
                        <a:t>”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60699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954CA85-D088-8185-240A-144A4E95B450}"/>
              </a:ext>
            </a:extLst>
          </p:cNvPr>
          <p:cNvSpPr txBox="1"/>
          <p:nvPr/>
        </p:nvSpPr>
        <p:spPr>
          <a:xfrm>
            <a:off x="115408" y="2847058"/>
            <a:ext cx="6192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CORRESPONDING PHOTOS WITH EVENT NAME: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B4B7FA-E4BD-3DC2-2D0A-E89A67EB9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932" y="3336667"/>
            <a:ext cx="2273213" cy="289190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04531C-FF64-5A3B-E5A3-1E5C550F4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4145" y="3336667"/>
            <a:ext cx="2390684" cy="28919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B9FE593-F2F9-9547-2009-07649E5036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4829" y="3336667"/>
            <a:ext cx="2896130" cy="289190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6EF4D2E-8E3F-9BE1-831A-678202DF9F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1627" y="3336667"/>
            <a:ext cx="2598524" cy="289190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2BBF830-CE54-9E7A-FF88-A1E5B67A5D49}"/>
              </a:ext>
            </a:extLst>
          </p:cNvPr>
          <p:cNvSpPr txBox="1"/>
          <p:nvPr/>
        </p:nvSpPr>
        <p:spPr>
          <a:xfrm>
            <a:off x="1338308" y="6348846"/>
            <a:ext cx="42635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Extension Lecture by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Partha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Basu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9FAD9F-463B-EFDD-A7B9-A750AA38AB74}"/>
              </a:ext>
            </a:extLst>
          </p:cNvPr>
          <p:cNvSpPr txBox="1"/>
          <p:nvPr/>
        </p:nvSpPr>
        <p:spPr>
          <a:xfrm>
            <a:off x="6214966" y="6325318"/>
            <a:ext cx="53260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Webinar by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Pranab Das &amp;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Pritam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Aich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17020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2_Slice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Debi Bhattacharya</dc:creator>
  <cp:lastModifiedBy>Debi Bhattacharya</cp:lastModifiedBy>
  <cp:revision>1</cp:revision>
  <dcterms:created xsi:type="dcterms:W3CDTF">2023-03-30T10:49:15Z</dcterms:created>
  <dcterms:modified xsi:type="dcterms:W3CDTF">2023-03-30T10:49:32Z</dcterms:modified>
</cp:coreProperties>
</file>