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3" r:id="rId2"/>
    <p:sldId id="3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41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32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8071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154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6530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40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930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578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5307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821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260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815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7288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529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5108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4863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8290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1868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4E98F8-040F-2922-3C1C-B423F3499743}"/>
              </a:ext>
            </a:extLst>
          </p:cNvPr>
          <p:cNvSpPr/>
          <p:nvPr/>
        </p:nvSpPr>
        <p:spPr>
          <a:xfrm>
            <a:off x="0" y="0"/>
            <a:ext cx="4580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50" normalizeH="0" baseline="0" noProof="0" dirty="0">
                <a:ln w="0"/>
                <a:solidFill>
                  <a:srgbClr val="335B74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Session: 2020- 2021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2E1BABC-861C-F185-E063-78EA487F612C}"/>
              </a:ext>
            </a:extLst>
          </p:cNvPr>
          <p:cNvGraphicFramePr>
            <a:graphicFrameLocks noGrp="1"/>
          </p:cNvGraphicFramePr>
          <p:nvPr/>
        </p:nvGraphicFramePr>
        <p:xfrm>
          <a:off x="186429" y="806130"/>
          <a:ext cx="1090178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45">
                  <a:extLst>
                    <a:ext uri="{9D8B030D-6E8A-4147-A177-3AD203B41FA5}">
                      <a16:colId xmlns:a16="http://schemas.microsoft.com/office/drawing/2014/main" val="1414561672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758872857"/>
                    </a:ext>
                  </a:extLst>
                </a:gridCol>
                <a:gridCol w="1802167">
                  <a:extLst>
                    <a:ext uri="{9D8B030D-6E8A-4147-A177-3AD203B41FA5}">
                      <a16:colId xmlns:a16="http://schemas.microsoft.com/office/drawing/2014/main" val="2968505520"/>
                    </a:ext>
                  </a:extLst>
                </a:gridCol>
                <a:gridCol w="5930283">
                  <a:extLst>
                    <a:ext uri="{9D8B030D-6E8A-4147-A177-3AD203B41FA5}">
                      <a16:colId xmlns:a16="http://schemas.microsoft.com/office/drawing/2014/main" val="2613807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 Name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Date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No. of Participants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4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State Level Online Geo- Quiz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06/08/2020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331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A quiz on geographical aptitude was held on through a Google form. Students of U.G, P.G and Research Scholar have participated there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7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State Level Online Poster Making Competition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16/09/2020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42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Students from different schools, colleges and universities have submitted poster to observe “Global Ozone Day”. These posters were being judged on the basis of their ideas and presentations.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661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Webinar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03/10/2020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Speech given by Prof. </a:t>
                      </a:r>
                      <a:r>
                        <a:rPr lang="en-US" sz="1200" b="1" dirty="0" err="1"/>
                        <a:t>Lakshminarayan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Satpati</a:t>
                      </a:r>
                      <a:r>
                        <a:rPr lang="en-US" sz="1200" b="1" dirty="0"/>
                        <a:t>, University of Calcutta on “Environment and Development Under the COVID 19 New Normal- The Indian Perspective” 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606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State level Online Poster &amp; Map Making Competition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06/12/2020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19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Students from different schools, colleges and universities have submitted poster to observe “World Soil Day”. These posters were being judged on the basis of their ideas and presentations.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218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IN" sz="1200" b="1" dirty="0"/>
                        <a:t>Webinar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27/02/2021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67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Speech delivered by Dr. Priyank Pravin Patel, Assistant Professor, Presidency University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985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Special Lecture and Online Debate Competition in collaboration with East Calcutta Girls’ College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22/04/2021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27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Special lecture delivered by Dr. </a:t>
                      </a:r>
                      <a:r>
                        <a:rPr lang="en-US" sz="1200" b="1" dirty="0" err="1"/>
                        <a:t>Sukla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Hazra</a:t>
                      </a:r>
                      <a:r>
                        <a:rPr lang="en-US" sz="1200" b="1" dirty="0"/>
                        <a:t>, Principal, East Calcutta Girls’ College on “Assessment of Earth Restoration: Practice and Problems” followed by an online debate competition between the students of the Department of Geography of H.M.M College For Women and East Calcutta Girls’ College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514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Intra- mentoring Group video making competition 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30/06/2021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8 mentoring groups</a:t>
                      </a:r>
                      <a:endParaRPr lang="en-IN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dirty="0"/>
                        <a:t>A video </a:t>
                      </a:r>
                      <a:r>
                        <a:rPr lang="en-US" sz="1200" b="1" dirty="0" err="1"/>
                        <a:t>makng</a:t>
                      </a:r>
                      <a:r>
                        <a:rPr lang="en-US" sz="1200" b="1" dirty="0"/>
                        <a:t> competition was held on through Google form where students belonging to the mentoring groups have been participated on the theme “Explore Your Creativity”. </a:t>
                      </a:r>
                      <a:endParaRPr lang="en-IN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50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691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D0B6AD-200B-CE22-B070-445FDE989692}"/>
              </a:ext>
            </a:extLst>
          </p:cNvPr>
          <p:cNvSpPr txBox="1"/>
          <p:nvPr/>
        </p:nvSpPr>
        <p:spPr>
          <a:xfrm>
            <a:off x="0" y="86103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CORRESPONDING PHOTOS WITH EVENT NAME: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A87018-35D5-115E-83D7-15E7C6D3A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79" y="618015"/>
            <a:ext cx="2771775" cy="17335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C75CCB-CE19-397F-8144-F258F8D95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469" y="618016"/>
            <a:ext cx="3014449" cy="17335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CC678F-7318-904A-7E1F-CBC43809B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5939" y="608490"/>
            <a:ext cx="2703898" cy="1752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D40ABD-3EC7-C87F-E295-72E04ABB18BF}"/>
              </a:ext>
            </a:extLst>
          </p:cNvPr>
          <p:cNvSpPr txBox="1"/>
          <p:nvPr/>
        </p:nvSpPr>
        <p:spPr>
          <a:xfrm>
            <a:off x="528730" y="2361090"/>
            <a:ext cx="2134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Online Geo- Quiz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978F53-68E9-6A41-335B-F339ACF126FE}"/>
              </a:ext>
            </a:extLst>
          </p:cNvPr>
          <p:cNvSpPr txBox="1"/>
          <p:nvPr/>
        </p:nvSpPr>
        <p:spPr>
          <a:xfrm>
            <a:off x="3712437" y="2361090"/>
            <a:ext cx="30144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Online Poster Contest 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World Ozone Day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AF274F-A3B4-51F9-AFAE-06C2D10FA64A}"/>
              </a:ext>
            </a:extLst>
          </p:cNvPr>
          <p:cNvSpPr txBox="1"/>
          <p:nvPr/>
        </p:nvSpPr>
        <p:spPr>
          <a:xfrm>
            <a:off x="7962758" y="2361089"/>
            <a:ext cx="2939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Online Poster Contest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      World Soil Day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D28111C-D860-74C4-08A5-94A9551DF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480" y="3439143"/>
            <a:ext cx="2551822" cy="21345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9DA991-98F5-E1D0-C3C9-D4E0BDF7BC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4635" y="3439142"/>
            <a:ext cx="3028950" cy="21345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35896B-82D4-1993-EF48-B889D3233A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2174" y="3439141"/>
            <a:ext cx="2764756" cy="213458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752C5AF-22E6-BADD-352B-D52D5B8929CF}"/>
              </a:ext>
            </a:extLst>
          </p:cNvPr>
          <p:cNvSpPr txBox="1"/>
          <p:nvPr/>
        </p:nvSpPr>
        <p:spPr>
          <a:xfrm>
            <a:off x="430080" y="5612463"/>
            <a:ext cx="22332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Webinar by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Prof. L. N.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Satpati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AC6781-6C90-C0D5-D769-68FA2AC5125F}"/>
              </a:ext>
            </a:extLst>
          </p:cNvPr>
          <p:cNvSpPr txBox="1"/>
          <p:nvPr/>
        </p:nvSpPr>
        <p:spPr>
          <a:xfrm>
            <a:off x="3096087" y="5573726"/>
            <a:ext cx="22332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Webinar by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Prof. P. P. Patel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E2F936-B557-EF78-7A36-09BBB10D3B8A}"/>
              </a:ext>
            </a:extLst>
          </p:cNvPr>
          <p:cNvSpPr txBox="1"/>
          <p:nvPr/>
        </p:nvSpPr>
        <p:spPr>
          <a:xfrm>
            <a:off x="5762093" y="5593653"/>
            <a:ext cx="34302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Online Debate Contest &amp; Web Talk on World Earth Day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B31406-EAC3-A8BB-F326-7050051CEE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27365" y="3474035"/>
            <a:ext cx="2831345" cy="21171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7FB2280-24E9-29FC-208C-C9DA61A1D2B5}"/>
              </a:ext>
            </a:extLst>
          </p:cNvPr>
          <p:cNvSpPr txBox="1"/>
          <p:nvPr/>
        </p:nvSpPr>
        <p:spPr>
          <a:xfrm>
            <a:off x="9227365" y="5603179"/>
            <a:ext cx="2939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Intra- Mentoring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Video Making contest</a:t>
            </a:r>
          </a:p>
        </p:txBody>
      </p:sp>
    </p:spTree>
    <p:extLst>
      <p:ext uri="{BB962C8B-B14F-4D97-AF65-F5344CB8AC3E}">
        <p14:creationId xmlns:p14="http://schemas.microsoft.com/office/powerpoint/2010/main" val="894503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Slic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341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1_Slice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Debi Bhattacharya</dc:creator>
  <cp:lastModifiedBy>Debi Bhattacharya</cp:lastModifiedBy>
  <cp:revision>1</cp:revision>
  <dcterms:created xsi:type="dcterms:W3CDTF">2023-03-30T10:50:00Z</dcterms:created>
  <dcterms:modified xsi:type="dcterms:W3CDTF">2023-03-30T10:51:14Z</dcterms:modified>
</cp:coreProperties>
</file>