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7" r:id="rId2"/>
    <p:sldId id="37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A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661F-CB7A-4916-AF89-2BDAEC1C54FA}" type="datetimeFigureOut">
              <a:rPr lang="en-IN" smtClean="0"/>
              <a:t>05-10-2023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74C6-3ECD-4922-81F1-940836F091B9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944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661F-CB7A-4916-AF89-2BDAEC1C54FA}" type="datetimeFigureOut">
              <a:rPr lang="en-IN" smtClean="0"/>
              <a:t>05-10-2023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74C6-3ECD-4922-81F1-940836F091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844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661F-CB7A-4916-AF89-2BDAEC1C54FA}" type="datetimeFigureOut">
              <a:rPr lang="en-IN" smtClean="0"/>
              <a:t>05-10-2023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74C6-3ECD-4922-81F1-940836F091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5860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661F-CB7A-4916-AF89-2BDAEC1C54FA}" type="datetimeFigureOut">
              <a:rPr lang="en-IN" smtClean="0"/>
              <a:t>05-10-2023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74C6-3ECD-4922-81F1-940836F091B9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497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661F-CB7A-4916-AF89-2BDAEC1C54FA}" type="datetimeFigureOut">
              <a:rPr lang="en-IN" smtClean="0"/>
              <a:t>05-10-2023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74C6-3ECD-4922-81F1-940836F091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5718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661F-CB7A-4916-AF89-2BDAEC1C54FA}" type="datetimeFigureOut">
              <a:rPr lang="en-IN" smtClean="0"/>
              <a:t>05-10-2023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74C6-3ECD-4922-81F1-940836F091B9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8644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661F-CB7A-4916-AF89-2BDAEC1C54FA}" type="datetimeFigureOut">
              <a:rPr lang="en-IN" smtClean="0"/>
              <a:t>05-10-2023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74C6-3ECD-4922-81F1-940836F091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210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661F-CB7A-4916-AF89-2BDAEC1C54FA}" type="datetimeFigureOut">
              <a:rPr lang="en-IN" smtClean="0"/>
              <a:t>05-10-2023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74C6-3ECD-4922-81F1-940836F091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4550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661F-CB7A-4916-AF89-2BDAEC1C54FA}" type="datetimeFigureOut">
              <a:rPr lang="en-IN" smtClean="0"/>
              <a:t>05-10-2023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74C6-3ECD-4922-81F1-940836F091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9226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661F-CB7A-4916-AF89-2BDAEC1C54FA}" type="datetimeFigureOut">
              <a:rPr lang="en-IN" smtClean="0"/>
              <a:t>05-10-2023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74C6-3ECD-4922-81F1-940836F091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8490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661F-CB7A-4916-AF89-2BDAEC1C54FA}" type="datetimeFigureOut">
              <a:rPr lang="en-IN" smtClean="0"/>
              <a:t>05-10-2023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74C6-3ECD-4922-81F1-940836F091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9361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661F-CB7A-4916-AF89-2BDAEC1C54FA}" type="datetimeFigureOut">
              <a:rPr lang="en-IN" smtClean="0"/>
              <a:t>05-10-2023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74C6-3ECD-4922-81F1-940836F091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8356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661F-CB7A-4916-AF89-2BDAEC1C54FA}" type="datetimeFigureOut">
              <a:rPr lang="en-IN" smtClean="0"/>
              <a:t>05-10-2023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74C6-3ECD-4922-81F1-940836F091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021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661F-CB7A-4916-AF89-2BDAEC1C54FA}" type="datetimeFigureOut">
              <a:rPr lang="en-IN" smtClean="0"/>
              <a:t>05-10-2023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74C6-3ECD-4922-81F1-940836F091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1741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661F-CB7A-4916-AF89-2BDAEC1C54FA}" type="datetimeFigureOut">
              <a:rPr lang="en-IN" smtClean="0"/>
              <a:t>05-10-2023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74C6-3ECD-4922-81F1-940836F091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122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661F-CB7A-4916-AF89-2BDAEC1C54FA}" type="datetimeFigureOut">
              <a:rPr lang="en-IN" smtClean="0"/>
              <a:t>05-10-2023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74C6-3ECD-4922-81F1-940836F091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6364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661F-CB7A-4916-AF89-2BDAEC1C54FA}" type="datetimeFigureOut">
              <a:rPr lang="en-IN" smtClean="0"/>
              <a:t>05-10-2023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374C6-3ECD-4922-81F1-940836F091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9493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0B0661F-CB7A-4916-AF89-2BDAEC1C54FA}" type="datetimeFigureOut">
              <a:rPr lang="en-IN" smtClean="0"/>
              <a:t>05-10-2023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A9374C6-3ECD-4922-81F1-940836F091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6429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4E98F8-040F-2922-3C1C-B423F3499743}"/>
              </a:ext>
            </a:extLst>
          </p:cNvPr>
          <p:cNvSpPr/>
          <p:nvPr/>
        </p:nvSpPr>
        <p:spPr>
          <a:xfrm>
            <a:off x="0" y="0"/>
            <a:ext cx="45801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Session: 2022- 2023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52E1BABC-861C-F185-E063-78EA487F61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476725"/>
              </p:ext>
            </p:extLst>
          </p:nvPr>
        </p:nvGraphicFramePr>
        <p:xfrm>
          <a:off x="418683" y="646331"/>
          <a:ext cx="11037392" cy="6107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4468">
                  <a:extLst>
                    <a:ext uri="{9D8B030D-6E8A-4147-A177-3AD203B41FA5}">
                      <a16:colId xmlns:a16="http://schemas.microsoft.com/office/drawing/2014/main" val="1414561672"/>
                    </a:ext>
                  </a:extLst>
                </a:gridCol>
                <a:gridCol w="1294288">
                  <a:extLst>
                    <a:ext uri="{9D8B030D-6E8A-4147-A177-3AD203B41FA5}">
                      <a16:colId xmlns:a16="http://schemas.microsoft.com/office/drawing/2014/main" val="758872857"/>
                    </a:ext>
                  </a:extLst>
                </a:gridCol>
                <a:gridCol w="1590893">
                  <a:extLst>
                    <a:ext uri="{9D8B030D-6E8A-4147-A177-3AD203B41FA5}">
                      <a16:colId xmlns:a16="http://schemas.microsoft.com/office/drawing/2014/main" val="2968505520"/>
                    </a:ext>
                  </a:extLst>
                </a:gridCol>
                <a:gridCol w="6237743">
                  <a:extLst>
                    <a:ext uri="{9D8B030D-6E8A-4147-A177-3AD203B41FA5}">
                      <a16:colId xmlns:a16="http://schemas.microsoft.com/office/drawing/2014/main" val="2613807417"/>
                    </a:ext>
                  </a:extLst>
                </a:gridCol>
              </a:tblGrid>
              <a:tr h="504893">
                <a:tc>
                  <a:txBody>
                    <a:bodyPr/>
                    <a:lstStyle/>
                    <a:p>
                      <a:r>
                        <a:rPr lang="en-US" sz="1200" b="1" dirty="0"/>
                        <a:t>Event Name</a:t>
                      </a:r>
                      <a:endParaRPr lang="en-IN" sz="1200" b="1" dirty="0"/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Date</a:t>
                      </a:r>
                      <a:endParaRPr lang="en-IN" sz="1200" b="1" dirty="0"/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No. of Participants</a:t>
                      </a:r>
                      <a:endParaRPr lang="en-IN" sz="1200" b="1" dirty="0"/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Description</a:t>
                      </a:r>
                      <a:endParaRPr lang="en-IN" sz="1200" b="1" dirty="0"/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342375"/>
                  </a:ext>
                </a:extLst>
              </a:tr>
              <a:tr h="871459"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/>
                        <a:t>Observation of World Ozone Day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200" b="1" dirty="0"/>
                        <a:t>16/09/2022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/>
                        <a:t>118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/>
                        <a:t>Students of the Department of Geography has made poster presentation and PowerPoint presentation on the theme of “Global Cooperation Protecting Life on Earth</a:t>
                      </a:r>
                      <a:endParaRPr lang="en-IN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470203"/>
                  </a:ext>
                </a:extLst>
              </a:tr>
              <a:tr h="871459">
                <a:tc>
                  <a:txBody>
                    <a:bodyPr/>
                    <a:lstStyle/>
                    <a:p>
                      <a:pPr algn="just"/>
                      <a:r>
                        <a:rPr lang="en-IN" sz="1200" b="1" dirty="0"/>
                        <a:t>State Level Online Quiz Contest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200" b="1" dirty="0"/>
                        <a:t>16/11/2022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/>
                        <a:t>76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/>
                        <a:t>An online state-level quiz contest has been held to observe National GIS Day in collaboration with East Calcutta Girls’ College.</a:t>
                      </a:r>
                      <a:endParaRPr lang="en-IN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811551"/>
                  </a:ext>
                </a:extLst>
              </a:tr>
              <a:tr h="871459"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/>
                        <a:t>Observation of World Soil Day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/>
                        <a:t>05/12/2022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/>
                        <a:t>36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Students of the Department of Geography has made PowerPoint presentation on the theme of “Global Cooperation Protecting Life on Earth</a:t>
                      </a:r>
                      <a:endParaRPr lang="en-IN" sz="1200" b="1" dirty="0"/>
                    </a:p>
                    <a:p>
                      <a:pPr algn="just"/>
                      <a:endParaRPr lang="en-IN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611597"/>
                  </a:ext>
                </a:extLst>
              </a:tr>
              <a:tr h="871459"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/>
                        <a:t>Extension Lecture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/>
                        <a:t>20/01/2023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/>
                        <a:t>65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/>
                        <a:t>An extension lecture has been organized on “Global Navigation Satellite System”, speaker: Dr </a:t>
                      </a:r>
                      <a:r>
                        <a:rPr lang="en-US" sz="1200" b="1" dirty="0" err="1"/>
                        <a:t>Kastury</a:t>
                      </a:r>
                      <a:r>
                        <a:rPr lang="en-US" sz="1200" b="1" dirty="0"/>
                        <a:t> Mukherjee</a:t>
                      </a:r>
                      <a:endParaRPr lang="en-IN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751890"/>
                  </a:ext>
                </a:extLst>
              </a:tr>
              <a:tr h="871459"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/>
                        <a:t>Essay Writing Contest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/>
                        <a:t>23/03/2023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/>
                        <a:t>40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/>
                        <a:t>An essay writing competition has been held in to observe World Meteorological Day where about 40 students of the Department of Geography have participated.</a:t>
                      </a:r>
                      <a:endParaRPr lang="en-IN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776890"/>
                  </a:ext>
                </a:extLst>
              </a:tr>
              <a:tr h="622471">
                <a:tc>
                  <a:txBody>
                    <a:bodyPr/>
                    <a:lstStyle/>
                    <a:p>
                      <a:pPr algn="just"/>
                      <a:r>
                        <a:rPr lang="en-IN" sz="1200" b="1" dirty="0"/>
                        <a:t>Workshop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/>
                        <a:t>1</a:t>
                      </a:r>
                      <a:r>
                        <a:rPr lang="en-IN" sz="1200" b="1" dirty="0"/>
                        <a:t>5/05/2023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/>
                        <a:t>93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/>
                        <a:t>The workshop has been held on “Hazard Mapping: Data and Geospatial Technique”; Speaker: Dr. Partha Basu. </a:t>
                      </a:r>
                      <a:endParaRPr lang="en-IN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661270"/>
                  </a:ext>
                </a:extLst>
              </a:tr>
              <a:tr h="622471"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/>
                        <a:t>State Level Photography Contest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/>
                        <a:t>05/06/2023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/>
                        <a:t>06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/>
                        <a:t>An online photography contest on pro- environmental activity has been organized on the basis of the theme “Prevent Plastic Pollution”.</a:t>
                      </a:r>
                      <a:endParaRPr lang="en-IN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818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721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B3FF35-DDF0-904A-5519-E9D053B8A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676" y="3709674"/>
            <a:ext cx="3256093" cy="25172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5D8261-9EA5-64E5-A202-68D169024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78" y="3802224"/>
            <a:ext cx="3256093" cy="24247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B34A6F-F596-BC7D-1E9C-20AA4BB53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29" y="205273"/>
            <a:ext cx="2441219" cy="26300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283AFA-2162-373C-EFEE-EF5818A1F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6634" y="300523"/>
            <a:ext cx="2589366" cy="26300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F01729-4680-7922-5A02-F7ECD70254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234" y="205273"/>
            <a:ext cx="2948182" cy="26300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B48382-50D8-3B87-ACD2-8FBEA3FC37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7515" y="205273"/>
            <a:ext cx="2688251" cy="25172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1ED0E0-DDA1-8E72-29BA-5A81D02DC0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8984" y="3709674"/>
            <a:ext cx="3478813" cy="251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7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Slic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206</Words>
  <Application>Microsoft Office PowerPoint</Application>
  <PresentationFormat>Widescreen</PresentationFormat>
  <Paragraphs>33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Century Gothic</vt:lpstr>
      <vt:lpstr>Wingdings 3</vt:lpstr>
      <vt:lpstr>1_Slice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Debi Bhattacharya</dc:creator>
  <cp:lastModifiedBy>Debi Bhattacharya</cp:lastModifiedBy>
  <cp:revision>5</cp:revision>
  <dcterms:created xsi:type="dcterms:W3CDTF">2023-09-14T10:13:55Z</dcterms:created>
  <dcterms:modified xsi:type="dcterms:W3CDTF">2023-10-05T13:26:24Z</dcterms:modified>
</cp:coreProperties>
</file>