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8" r:id="rId2"/>
    <p:sldId id="399" r:id="rId3"/>
    <p:sldId id="40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409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857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6565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4219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249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202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644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403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292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041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341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975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102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7692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1488FD5-DBE9-4BE9-BEFD-71207FC72108}" type="datetimeFigureOut">
              <a:rPr lang="en-IN" smtClean="0"/>
              <a:t>13-02-2025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0FA13D4-9805-463D-9CA2-BA98FA7BB2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05831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2agoYL9CpEjuGMItwKIth-9hfqFX-dap/view?usp=sharing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s://drive.google.com/file/d/1Oh528WnXhVG18btJ0scDYXN1xQrIFmHz/view?usp=drive_link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drive.google.com/file/d/1pGucSlbrRfAcQJ0goo-xk-5lNNdH4nJ7/view?usp=drive_lin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Fupz83HS6xq0dGTH_9ik8Kf_Z1lQFPB3/view?usp=sharing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drive.google.com/file/d/1tab3mFOA9kYCBL5aOVdfMWPQS9Dg5aMW/view?usp=shar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s://drive.google.com/file/d/1QRLtGKMzkdCtj9tGYKerxwWtGmRxBRSY/view?usp=shar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drive.google.com/file/d/1mx5eNthWB-BqmsC-NVCt4xkIFvVKuLM5/view?usp=sharin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5285" y="215757"/>
            <a:ext cx="10921429" cy="39384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</a:rPr>
              <a:t>           Alumni Students</a:t>
            </a:r>
            <a:r>
              <a:rPr lang="en-US" sz="2800" dirty="0">
                <a:solidFill>
                  <a:schemeClr val="bg1"/>
                </a:solidFill>
                <a:highlight>
                  <a:srgbClr val="FFFF00"/>
                </a:highlight>
              </a:rPr>
              <a:t>’</a:t>
            </a: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</a:rPr>
              <a:t> Achievements in National Examination</a:t>
            </a:r>
            <a:endParaRPr lang="en-IN" sz="28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147996"/>
              </p:ext>
            </p:extLst>
          </p:nvPr>
        </p:nvGraphicFramePr>
        <p:xfrm>
          <a:off x="390418" y="609600"/>
          <a:ext cx="11517329" cy="6099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262">
                  <a:extLst>
                    <a:ext uri="{9D8B030D-6E8A-4147-A177-3AD203B41FA5}">
                      <a16:colId xmlns:a16="http://schemas.microsoft.com/office/drawing/2014/main" val="439520006"/>
                    </a:ext>
                  </a:extLst>
                </a:gridCol>
                <a:gridCol w="3980643">
                  <a:extLst>
                    <a:ext uri="{9D8B030D-6E8A-4147-A177-3AD203B41FA5}">
                      <a16:colId xmlns:a16="http://schemas.microsoft.com/office/drawing/2014/main" val="723860366"/>
                    </a:ext>
                  </a:extLst>
                </a:gridCol>
              </a:tblGrid>
              <a:tr h="5641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Name of the</a:t>
                      </a:r>
                      <a:r>
                        <a:rPr lang="en-US" sz="1600" baseline="0" dirty="0">
                          <a:solidFill>
                            <a:srgbClr val="FFFF00"/>
                          </a:solidFill>
                        </a:rPr>
                        <a:t> Students</a:t>
                      </a:r>
                      <a:endParaRPr lang="en-IN" sz="1600" dirty="0">
                        <a:solidFill>
                          <a:srgbClr val="FFFF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Achievement</a:t>
                      </a:r>
                      <a:endParaRPr lang="en-IN" sz="1600" dirty="0">
                        <a:solidFill>
                          <a:srgbClr val="FFFF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FFFF00"/>
                          </a:solidFill>
                        </a:rPr>
                        <a:t>NET Passing year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rgbClr val="FFFF00"/>
                          </a:solidFill>
                        </a:rPr>
                        <a:t>Photo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777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Priyanka Ghosh</a:t>
                      </a:r>
                      <a:endParaRPr lang="en-IN" sz="18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UGC NET –JRF</a:t>
                      </a: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 (Roll No-91028847)2018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Joined </a:t>
                      </a:r>
                      <a:r>
                        <a:rPr lang="en-US" sz="1400" b="1" baseline="0" dirty="0" err="1">
                          <a:latin typeface="Comic Sans MS" panose="030F0702030302020204" pitchFamily="66" charset="0"/>
                        </a:rPr>
                        <a:t>Rajabazar</a:t>
                      </a: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 Science College Calcutta University , as a Research Fellow From CU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IN" sz="1400" b="1" dirty="0">
                          <a:latin typeface="Comic Sans MS" panose="030F0702030302020204" pitchFamily="66" charset="0"/>
                          <a:hlinkClick r:id="rId2"/>
                        </a:rPr>
                        <a:t>https://drive.google.com/file/d/1Oh528WnXhVG18btJ0scDYXN1xQrIFmHz/view?usp=drive_link</a:t>
                      </a:r>
                      <a:endParaRPr lang="en-IN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IN" sz="1400" b="1" dirty="0">
                          <a:latin typeface="Comic Sans MS" panose="030F0702030302020204" pitchFamily="66" charset="0"/>
                        </a:rPr>
                        <a:t>                      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IN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125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Suparna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 Paul</a:t>
                      </a:r>
                      <a:endParaRPr lang="en-IN" sz="18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UGC NET –LS 2020 (WB1051800577)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Worked as a facilitator</a:t>
                      </a: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 in Department of Food and Nutrition.(2021-2022)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baseline="0" dirty="0">
                          <a:latin typeface="Comic Sans MS" panose="030F0702030302020204" pitchFamily="66" charset="0"/>
                          <a:hlinkClick r:id="rId3"/>
                        </a:rPr>
                        <a:t>https://drive.google.com/file/d/12agoYL9CpEjuGMItwKIth-9hfqFX-dap/view?usp=sharing</a:t>
                      </a: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200" b="1" baseline="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950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Souradipta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Chakraborty</a:t>
                      </a:r>
                      <a:endParaRPr lang="en-IN" sz="18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UGC NET –JRF (Roll No-WB0651800007) 2020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Joined</a:t>
                      </a: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 Calcutta University , as Research Fellow from February 21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baseline="0" dirty="0">
                          <a:latin typeface="Comic Sans MS" panose="030F0702030302020204" pitchFamily="66" charset="0"/>
                          <a:hlinkClick r:id="rId4"/>
                        </a:rPr>
                        <a:t>https://drive.google.com/file/d/1pGucSlbrRfAcQJ0goo-xk-5lNNdH4nJ7/view?usp=drive_link</a:t>
                      </a: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200" b="1" baseline="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58607AB-57B6-2DE3-8943-41E464F377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275" y="1273995"/>
            <a:ext cx="1780335" cy="16831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09405F2-B086-6BAD-E8DA-373D25D4E0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65" t="26816" r="37433" b="50001"/>
          <a:stretch/>
        </p:blipFill>
        <p:spPr>
          <a:xfrm>
            <a:off x="8657275" y="3141624"/>
            <a:ext cx="1780335" cy="158992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F79F8BA-DF8C-88A9-7C4C-0492A30CE07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158" y="4916012"/>
            <a:ext cx="1546024" cy="154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326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DFD002-069B-AA4B-02F5-692365E7E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23D6E-380C-CE97-D80E-AC894A9D4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61" y="215757"/>
            <a:ext cx="10921429" cy="39384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</a:rPr>
              <a:t>Alumni Students Achievements in National Examination</a:t>
            </a:r>
            <a:endParaRPr lang="en-IN" sz="28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1E93DD2-D1C7-D07C-06F8-174A8D308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090917"/>
              </p:ext>
            </p:extLst>
          </p:nvPr>
        </p:nvGraphicFramePr>
        <p:xfrm>
          <a:off x="390417" y="609600"/>
          <a:ext cx="11301572" cy="6177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7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7019">
                  <a:extLst>
                    <a:ext uri="{9D8B030D-6E8A-4147-A177-3AD203B41FA5}">
                      <a16:colId xmlns:a16="http://schemas.microsoft.com/office/drawing/2014/main" val="439520006"/>
                    </a:ext>
                  </a:extLst>
                </a:gridCol>
                <a:gridCol w="3906073">
                  <a:extLst>
                    <a:ext uri="{9D8B030D-6E8A-4147-A177-3AD203B41FA5}">
                      <a16:colId xmlns:a16="http://schemas.microsoft.com/office/drawing/2014/main" val="723860366"/>
                    </a:ext>
                  </a:extLst>
                </a:gridCol>
              </a:tblGrid>
              <a:tr h="85756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Name of the</a:t>
                      </a:r>
                      <a:r>
                        <a:rPr lang="en-US" sz="1800" baseline="0" dirty="0"/>
                        <a:t> Students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Achievement</a:t>
                      </a:r>
                      <a:endParaRPr lang="en-IN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NET Passing year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Photo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6638"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Swetanjana</a:t>
                      </a:r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 Ghosh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NET – JRF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>
                          <a:latin typeface="Comic Sans MS" panose="030F0702030302020204" pitchFamily="66" charset="0"/>
                        </a:rPr>
                        <a:t>Worked as a facilitator</a:t>
                      </a: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 in Department of Food and Nutrition.(2021-2022)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Joined Jadavpur University, as Research Fellow from April 22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>
                          <a:latin typeface="Comic Sans MS" panose="030F0702030302020204" pitchFamily="66" charset="0"/>
                          <a:hlinkClick r:id="rId2"/>
                        </a:rPr>
                        <a:t>https://drive.google.com/file/d/1tab3mFOA9kYCBL5aOVdfMWPQS9Dg5aMW/view?usp=sharing</a:t>
                      </a:r>
                      <a:endParaRPr lang="en-US" sz="1400" b="1" dirty="0">
                        <a:latin typeface="Comic Sans MS" panose="030F0702030302020204" pitchFamily="66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IN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IN" sz="1400" b="1" dirty="0">
                          <a:latin typeface="Comic Sans MS" panose="030F0702030302020204" pitchFamily="66" charset="0"/>
                        </a:rPr>
                        <a:t>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IN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540"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Priti </a:t>
                      </a:r>
                      <a:r>
                        <a:rPr lang="en-IN" sz="2000" b="1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saha</a:t>
                      </a:r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IN" sz="1400" b="1" baseline="0" dirty="0">
                          <a:latin typeface="Comic Sans MS" panose="030F0702030302020204" pitchFamily="66" charset="0"/>
                        </a:rPr>
                        <a:t>NET FOR Admission of PhD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IN" sz="1400" b="1" baseline="0" dirty="0">
                          <a:latin typeface="Comic Sans MS" panose="030F0702030302020204" pitchFamily="66" charset="0"/>
                        </a:rPr>
                        <a:t> ROLL NO. : 4608002884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IN" sz="1400" b="1" baseline="0" dirty="0">
                          <a:latin typeface="Comic Sans MS" panose="030F0702030302020204" pitchFamily="66" charset="0"/>
                        </a:rPr>
                        <a:t>Passing year- 2024 June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baseline="0" dirty="0">
                          <a:latin typeface="Comic Sans MS" panose="030F0702030302020204" pitchFamily="66" charset="0"/>
                          <a:hlinkClick r:id="rId3"/>
                        </a:rPr>
                        <a:t>https://drive.google.com/file/d/1Fupz83HS6xq0dGTH_9ik8Kf_Z1lQFPB3/view?usp=sharing</a:t>
                      </a: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2024 </a:t>
                      </a:r>
                      <a:r>
                        <a:rPr lang="en-US" sz="1400" b="1" baseline="0" dirty="0" err="1">
                          <a:latin typeface="Comic Sans MS" panose="030F0702030302020204" pitchFamily="66" charset="0"/>
                        </a:rPr>
                        <a:t>june</a:t>
                      </a: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2927">
                <a:tc>
                  <a:txBody>
                    <a:bodyPr/>
                    <a:lstStyle/>
                    <a:p>
                      <a:pPr algn="ctr"/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Shelly </a:t>
                      </a:r>
                      <a:r>
                        <a:rPr lang="en-IN" sz="2000" b="1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mondal</a:t>
                      </a:r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NET FOR LS AND JRF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baseline="0" dirty="0">
                          <a:latin typeface="Comic Sans MS" panose="030F0702030302020204" pitchFamily="66" charset="0"/>
                          <a:hlinkClick r:id="rId4"/>
                        </a:rPr>
                        <a:t>https://drive.google.com/file/d/1QRLtGKMzkdCtj9tGYKerxwWtGmRxBRSY/view?usp=sharing</a:t>
                      </a: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baseline="0" dirty="0">
                          <a:latin typeface="Comic Sans MS" panose="030F0702030302020204" pitchFamily="66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b="1" baseline="0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1F9397E-9B96-11A5-75DE-0EE3A243CC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835" y="3635503"/>
            <a:ext cx="2353725" cy="15214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16EA0A-75EC-78F3-A13E-A427F6487A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733" y="5381808"/>
            <a:ext cx="2181930" cy="13518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A79C86-0CE6-180E-9994-A284A7D0F7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62" t="-2144" r="1762" b="69228"/>
          <a:stretch/>
        </p:blipFill>
        <p:spPr>
          <a:xfrm>
            <a:off x="8246723" y="1637491"/>
            <a:ext cx="2640458" cy="173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8302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D9BEFD-7114-DE17-C532-08C99F082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AC3EC-B00B-00C6-CF77-0C6E5AAFC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61" y="215757"/>
            <a:ext cx="10921429" cy="393843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</a:rPr>
              <a:t>Alumni Students Achievements in National Examination</a:t>
            </a:r>
            <a:endParaRPr lang="en-IN" sz="28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97511C-7305-A94F-C4C5-7F1C28FA7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18107"/>
              </p:ext>
            </p:extLst>
          </p:nvPr>
        </p:nvGraphicFramePr>
        <p:xfrm>
          <a:off x="522270" y="1503452"/>
          <a:ext cx="11147460" cy="3116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2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560">
                  <a:extLst>
                    <a:ext uri="{9D8B030D-6E8A-4147-A177-3AD203B41FA5}">
                      <a16:colId xmlns:a16="http://schemas.microsoft.com/office/drawing/2014/main" val="439520006"/>
                    </a:ext>
                  </a:extLst>
                </a:gridCol>
                <a:gridCol w="3852808">
                  <a:extLst>
                    <a:ext uri="{9D8B030D-6E8A-4147-A177-3AD203B41FA5}">
                      <a16:colId xmlns:a16="http://schemas.microsoft.com/office/drawing/2014/main" val="723860366"/>
                    </a:ext>
                  </a:extLst>
                </a:gridCol>
              </a:tblGrid>
              <a:tr h="57856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Name of the</a:t>
                      </a:r>
                      <a:r>
                        <a:rPr lang="en-US" sz="2400" baseline="0" dirty="0"/>
                        <a:t> Students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Achievement</a:t>
                      </a:r>
                      <a:endParaRPr lang="en-I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NET Passing year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Photo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7775">
                <a:tc>
                  <a:txBody>
                    <a:bodyPr/>
                    <a:lstStyle/>
                    <a:p>
                      <a:pPr algn="ctr"/>
                      <a:r>
                        <a:rPr lang="en-IN" sz="2800" b="1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Debapriya</a:t>
                      </a:r>
                      <a:r>
                        <a:rPr lang="en-IN" sz="28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 Roy Chowdhury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dirty="0">
                          <a:latin typeface="Comic Sans MS" panose="030F0702030302020204" pitchFamily="66" charset="0"/>
                        </a:rPr>
                        <a:t>NET – LS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IN" sz="1800" b="1" dirty="0">
                          <a:latin typeface="Comic Sans MS" panose="030F0702030302020204" pitchFamily="66" charset="0"/>
                          <a:hlinkClick r:id="rId2"/>
                        </a:rPr>
                        <a:t>https://drive.google.com/file/d/1mx5eNthWB-BqmsC-NVCt4xkIFvVKuLM5/view?usp=sharing</a:t>
                      </a:r>
                      <a:endParaRPr lang="en-IN" sz="1800" b="1" dirty="0">
                        <a:latin typeface="Comic Sans MS" panose="030F0702030302020204" pitchFamily="66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IN" sz="1800" b="1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IN" sz="1800" b="1" dirty="0">
                          <a:latin typeface="Comic Sans MS" panose="030F0702030302020204" pitchFamily="66" charset="0"/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IN" sz="1800" b="1" dirty="0">
                        <a:latin typeface="Comic Sans MS" panose="030F0702030302020204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833ED06-BD07-D6A6-C405-AD52BE976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658" y="2736352"/>
            <a:ext cx="1976030" cy="175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2817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38</TotalTime>
  <Words>321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Comic Sans MS</vt:lpstr>
      <vt:lpstr>Wingdings 2</vt:lpstr>
      <vt:lpstr>Quotable</vt:lpstr>
      <vt:lpstr>           Alumni Students’ Achievements in National Examination</vt:lpstr>
      <vt:lpstr>Alumni Students Achievements in National Examination</vt:lpstr>
      <vt:lpstr>Alumni Students Achievements in National Examination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Soma Saha</dc:creator>
  <cp:lastModifiedBy>Soma Saha</cp:lastModifiedBy>
  <cp:revision>1</cp:revision>
  <dcterms:created xsi:type="dcterms:W3CDTF">2025-02-12T21:38:11Z</dcterms:created>
  <dcterms:modified xsi:type="dcterms:W3CDTF">2025-02-12T22:17:04Z</dcterms:modified>
</cp:coreProperties>
</file>