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397" r:id="rId3"/>
    <p:sldId id="399" r:id="rId4"/>
    <p:sldId id="400" r:id="rId5"/>
    <p:sldId id="404" r:id="rId6"/>
    <p:sldId id="39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69816272965875E-2"/>
          <c:y val="0.15782407407407409"/>
          <c:w val="0.915530183727034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NO OF TOTAL UNIVERSITY RANK HOLDER 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1D-4A55-8D57-C86D77629AC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E1D-4A55-8D57-C86D77629AC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1D-4A55-8D57-C86D77629AC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1D-4A55-8D57-C86D77629AC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1D-4A55-8D57-C86D77629ACC}"/>
              </c:ext>
            </c:extLst>
          </c:dPt>
          <c:cat>
            <c:numRef>
              <c:f>Sheet1!$F$6:$F$10</c:f>
              <c:numCache>
                <c:formatCode>General</c:formatCode>
                <c:ptCount val="5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Sheet1!$G$6:$G$10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D-4A55-8D57-C86D7762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789055"/>
        <c:axId val="898822703"/>
      </c:barChart>
      <c:catAx>
        <c:axId val="66378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822703"/>
        <c:crosses val="autoZero"/>
        <c:auto val="1"/>
        <c:lblAlgn val="ctr"/>
        <c:lblOffset val="100"/>
        <c:noMultiLvlLbl val="0"/>
      </c:catAx>
      <c:valAx>
        <c:axId val="89882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789055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70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70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06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101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79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30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9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6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0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3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60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99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3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6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7E8D-A93A-4FF9-A8F2-BBCD8BDD631C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99F747-AE1D-448A-8F0D-101886AB30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71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pGucSlbrRfAcQJ0goo-xk-5lNNdH4nJ7/view?usp=drive_link" TargetMode="External"/><Relationship Id="rId3" Type="http://schemas.microsoft.com/office/2007/relationships/hdphoto" Target="../media/hdphoto1.wdp"/><Relationship Id="rId7" Type="http://schemas.openxmlformats.org/officeDocument/2006/relationships/hyperlink" Target="https://drive.google.com/file/d/12agoYL9CpEjuGMItwKIth-9hfqFX-dap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Oh528WnXhVG18btJ0scDYXN1xQrIFmHz/view?usp=drive_link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hyperlink" Target="https://drive.google.com/file/d/1tab3mFOA9kYCBL5aOVdfMWPQS9Dg5aMW/view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rive.google.com/file/d/1Ivw9-UHLWuqhOkZNcWEIThXgQ5CPtSsA/view?usp=shar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rive.google.com/file/d/1XvzA8DLxWEUdiZk8jUGISGh5DyhskgZQ/view?usp=drive_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32A-74A2-19F8-43AF-7C154B42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47" y="1077685"/>
            <a:ext cx="10164837" cy="4441371"/>
          </a:xfrm>
        </p:spPr>
        <p:txBody>
          <a:bodyPr>
            <a:normAutofit fontScale="90000"/>
          </a:bodyPr>
          <a:lstStyle/>
          <a:p>
            <a:pPr algn="ctr"/>
            <a:br>
              <a:rPr lang="en-IN" b="1" i="1" dirty="0">
                <a:solidFill>
                  <a:srgbClr val="FF0000"/>
                </a:solidFill>
              </a:rPr>
            </a:br>
            <a:br>
              <a:rPr lang="en-IN" b="1" i="1" dirty="0">
                <a:solidFill>
                  <a:srgbClr val="FF0000"/>
                </a:solidFill>
              </a:rPr>
            </a:br>
            <a:br>
              <a:rPr lang="en-IN" b="1" i="1" dirty="0">
                <a:solidFill>
                  <a:srgbClr val="FF0000"/>
                </a:solidFill>
              </a:rPr>
            </a:br>
            <a:br>
              <a:rPr lang="en-IN" b="1" i="1" dirty="0">
                <a:solidFill>
                  <a:srgbClr val="FF0000"/>
                </a:solidFill>
              </a:rPr>
            </a:br>
            <a:br>
              <a:rPr lang="en-IN" b="1" i="1" dirty="0">
                <a:solidFill>
                  <a:srgbClr val="FF0000"/>
                </a:solidFill>
              </a:rPr>
            </a:br>
            <a:r>
              <a:rPr lang="en-IN" b="1" i="1" dirty="0">
                <a:solidFill>
                  <a:srgbClr val="FF0000"/>
                </a:solidFill>
              </a:rPr>
              <a:t>STUDENTS ACHIEVEMENTS</a:t>
            </a:r>
            <a:br>
              <a:rPr lang="en-IN" b="1" i="1" dirty="0">
                <a:solidFill>
                  <a:srgbClr val="FF0000"/>
                </a:solidFill>
              </a:rPr>
            </a:br>
            <a:r>
              <a:rPr lang="en-IN" b="1" i="1" dirty="0">
                <a:solidFill>
                  <a:srgbClr val="FF0000"/>
                </a:solidFill>
              </a:rPr>
              <a:t>OF </a:t>
            </a:r>
            <a:br>
              <a:rPr lang="en-IN" b="1" i="1" dirty="0">
                <a:solidFill>
                  <a:srgbClr val="FF0000"/>
                </a:solidFill>
              </a:rPr>
            </a:br>
            <a:r>
              <a:rPr lang="en-IN" b="1" i="1" dirty="0">
                <a:solidFill>
                  <a:srgbClr val="FF0000"/>
                </a:solidFill>
              </a:rPr>
              <a:t>DEPARTMENT OF FOOD AND NUTITION</a:t>
            </a:r>
          </a:p>
        </p:txBody>
      </p:sp>
    </p:spTree>
    <p:extLst>
      <p:ext uri="{BB962C8B-B14F-4D97-AF65-F5344CB8AC3E}">
        <p14:creationId xmlns:p14="http://schemas.microsoft.com/office/powerpoint/2010/main" val="330930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61" y="215757"/>
            <a:ext cx="10921429" cy="39384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Alumni Students Achievements in National Examination</a:t>
            </a:r>
            <a:endParaRPr lang="en-IN" sz="2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783" y="1212761"/>
            <a:ext cx="4084584" cy="225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210" y="3766091"/>
            <a:ext cx="4084584" cy="24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144" y="751114"/>
          <a:ext cx="7359599" cy="584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6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 of the</a:t>
                      </a:r>
                      <a:r>
                        <a:rPr lang="en-US" sz="1600" baseline="0" dirty="0"/>
                        <a:t> Students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Achievement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2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Priyanka Ghosh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UGC NET –JRF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(Roll No-91028847)2018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Joined </a:t>
                      </a:r>
                      <a:r>
                        <a:rPr lang="en-US" sz="1200" b="1" baseline="0" dirty="0" err="1">
                          <a:latin typeface="Comic Sans MS" panose="030F0702030302020204" pitchFamily="66" charset="0"/>
                        </a:rPr>
                        <a:t>Rajabazar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Science College Calcutta University , as a Research Fellow From CU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latin typeface="Comic Sans MS" panose="030F0702030302020204" pitchFamily="66" charset="0"/>
                          <a:hlinkClick r:id="rId6"/>
                        </a:rPr>
                        <a:t>https://drive.google.com/file/d/1Oh528WnXhVG18btJ0scDYXN1xQrIFmHz/view?usp=drive_link</a:t>
                      </a:r>
                      <a:endParaRPr lang="en-IN" sz="1200" b="1" dirty="0"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IN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Suparna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Paul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UGC NET –LS 2020 (WB1051800577)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Worked as a facilitator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in Department of Food and Nutrition.(2021-2022)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Comic Sans MS" panose="030F0702030302020204" pitchFamily="66" charset="0"/>
                          <a:hlinkClick r:id="rId7"/>
                        </a:rPr>
                        <a:t>https://drive.google.com/file/d/12agoYL9CpEjuGMItwKIth-9hfqFX-dap/view?usp=sharing</a:t>
                      </a: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2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Souradipta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Chakraborty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UGC NET –JRF (Roll No-WB0651800007) 2020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Joined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Calcutta University , as Research Fellow from February 21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Comic Sans MS" panose="030F0702030302020204" pitchFamily="66" charset="0"/>
                          <a:hlinkClick r:id="rId8"/>
                        </a:rPr>
                        <a:t>https://drive.google.com/file/d/1pGucSlbrRfAcQJ0goo-xk-5lNNdH4nJ7/view?usp=drive_link</a:t>
                      </a: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200" b="1" baseline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8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Swetanjana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Ghosh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NET – JRF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Worked as a facilitator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in Department of Food and Nutrition.(2021-2022)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Joined Jadavpur University, as Research Fellow from April 22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latin typeface="Comic Sans MS" panose="030F0702030302020204" pitchFamily="66" charset="0"/>
                          <a:hlinkClick r:id="rId9"/>
                        </a:rPr>
                        <a:t>https://drive.google.com/file/d/1tab3mFOA9kYCBL5aOVdfMWPQS9Dg5aMW/view?usp=sharing</a:t>
                      </a:r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369" y="309093"/>
            <a:ext cx="9045262" cy="5795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Students Achievements In NCC</a:t>
            </a:r>
            <a:endParaRPr lang="en-IN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8498" y="927276"/>
          <a:ext cx="7214415" cy="577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702030302020204" pitchFamily="66" charset="0"/>
                        </a:rPr>
                        <a:t>NAME OF THE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STUDENTS</a:t>
                      </a:r>
                      <a:endParaRPr lang="en-IN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N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702030302020204" pitchFamily="66" charset="0"/>
                        </a:rPr>
                        <a:t>ACHIEVEMENT</a:t>
                      </a:r>
                      <a:endParaRPr lang="en-IN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N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7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Anandita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Paul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omic Sans MS" panose="030F0702030302020204" pitchFamily="66" charset="0"/>
                        </a:rPr>
                        <a:t>Senior Under Officer 20 Bengal NCC unit 2019</a:t>
                      </a:r>
                      <a:endParaRPr lang="en-IN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9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Soma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Bhattacharjee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omic Sans MS" panose="030F0702030302020204" pitchFamily="66" charset="0"/>
                        </a:rPr>
                        <a:t>Junior Under Officer, 20 Bengal</a:t>
                      </a:r>
                      <a:r>
                        <a:rPr lang="en-US" sz="1600" baseline="0" dirty="0">
                          <a:latin typeface="Comic Sans MS" panose="030F0702030302020204" pitchFamily="66" charset="0"/>
                        </a:rPr>
                        <a:t> NCC unit 2019</a:t>
                      </a:r>
                      <a:endParaRPr lang="en-IN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9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Tripti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Kumar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latin typeface="Comic Sans MS" panose="030F0702030302020204" pitchFamily="66" charset="0"/>
                        </a:rPr>
                        <a:t>Rank promotion till -CQMS(COMPANY QUARTER MASTER SERGEANT)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latin typeface="Comic Sans MS" panose="030F0702030302020204" pitchFamily="66" charset="0"/>
                        </a:rPr>
                        <a:t>Was selected for a National Camp at Sikkim, </a:t>
                      </a:r>
                      <a:r>
                        <a:rPr lang="en-IN" sz="1600" dirty="0" err="1">
                          <a:latin typeface="Comic Sans MS" panose="030F0702030302020204" pitchFamily="66" charset="0"/>
                        </a:rPr>
                        <a:t>Namchi</a:t>
                      </a:r>
                      <a:r>
                        <a:rPr lang="en-IN" sz="1600" dirty="0">
                          <a:latin typeface="Comic Sans MS" panose="030F0702030302020204" pitchFamily="66" charset="0"/>
                        </a:rPr>
                        <a:t>, and secured 2nd position under Health and Hygiene( written exam +viva)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latin typeface="Comic Sans MS" panose="030F0702030302020204" pitchFamily="66" charset="0"/>
                        </a:rPr>
                        <a:t>Secured 2nd position in college and came under top 3 in my whole  NCC  UNIT(20 </a:t>
                      </a:r>
                      <a:r>
                        <a:rPr lang="en-IN" sz="1600" dirty="0" err="1">
                          <a:latin typeface="Comic Sans MS" panose="030F0702030302020204" pitchFamily="66" charset="0"/>
                        </a:rPr>
                        <a:t>Battaliom</a:t>
                      </a:r>
                      <a:r>
                        <a:rPr lang="en-IN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N" sz="1600" dirty="0" err="1">
                          <a:latin typeface="Comic Sans MS" panose="030F0702030302020204" pitchFamily="66" charset="0"/>
                        </a:rPr>
                        <a:t>Ncc</a:t>
                      </a:r>
                      <a:r>
                        <a:rPr lang="en-IN" sz="1600" dirty="0">
                          <a:latin typeface="Comic Sans MS" panose="030F0702030302020204" pitchFamily="66" charset="0"/>
                        </a:rPr>
                        <a:t> Unit)..in C-certificate exam i.e., 3rd year NCC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https://drive.google.com/file/d/1Ivw9-UHLWuqhOkZNcWEIThXgQ5CPtSsA/view?usp=sharing</a:t>
                      </a:r>
                      <a:endParaRPr lang="en-IN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2824868-BCF0-5481-19D9-9332BE296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98" y="910731"/>
            <a:ext cx="2443202" cy="325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02D86-DC31-1797-7F0C-6AAC8BF40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0" y="4205800"/>
            <a:ext cx="1815315" cy="242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01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21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Students Achievements In Different Participatory Program </a:t>
            </a:r>
            <a:endParaRPr lang="en-I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322" y="925513"/>
          <a:ext cx="591791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7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NAME OF THE STUDENTS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ACHIEVEMENT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9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Sreyashi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Saha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2021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passout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Position in poster Competition in National Science Day at East Calcutta Girls College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47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Sayanka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Bauray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2021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passout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Position in poster Competition in National Science Day  at East Calcutta Girls College</a:t>
                      </a:r>
                      <a:endParaRPr lang="en-IN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4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Tripti Kumar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2022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passout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Position in poster Competition in National Science Day at East Calcutta Girls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Position in quiz Competition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1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Siba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Akhtari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2022 </a:t>
                      </a:r>
                      <a:r>
                        <a:rPr lang="en-IN" sz="1800" dirty="0" err="1">
                          <a:solidFill>
                            <a:srgbClr val="FF0000"/>
                          </a:solidFill>
                        </a:rPr>
                        <a:t>passout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Position in quiz Competition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71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Soha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Ghosal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Pursuing B.SC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Won bronze place JKA TSKC Championship(Self</a:t>
                      </a:r>
                      <a:r>
                        <a:rPr lang="en-US" baseline="0" dirty="0"/>
                        <a:t> Defense)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71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Banisha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Mondal</a:t>
                      </a:r>
                    </a:p>
                    <a:p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Pursuing B.SC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Won JKA TSKC Championship (Self </a:t>
                      </a:r>
                      <a:r>
                        <a:rPr lang="en-US" dirty="0" err="1"/>
                        <a:t>Defence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5" y="849848"/>
            <a:ext cx="2836892" cy="2340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580" y="918450"/>
            <a:ext cx="2178122" cy="224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DB38C-874C-53D1-19F7-7A49CF7A7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93" y="3354977"/>
            <a:ext cx="2940764" cy="339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27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21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Students Achievements In Different Participatory Program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9BBAEC-A5B8-24EE-0F64-5044638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881743"/>
            <a:ext cx="11930743" cy="5170506"/>
          </a:xfrm>
        </p:spPr>
        <p:txBody>
          <a:bodyPr/>
          <a:lstStyle/>
          <a:p>
            <a:pPr marL="0" indent="0" algn="just">
              <a:buNone/>
            </a:pPr>
            <a:r>
              <a:rPr lang="en-IN" b="1" dirty="0">
                <a:highlight>
                  <a:srgbClr val="FFFF00"/>
                </a:highlight>
              </a:rPr>
              <a:t>6</a:t>
            </a:r>
            <a:r>
              <a:rPr lang="en-IN" b="1" baseline="30000" dirty="0">
                <a:highlight>
                  <a:srgbClr val="FFFF00"/>
                </a:highlight>
              </a:rPr>
              <a:t>TH</a:t>
            </a:r>
            <a:r>
              <a:rPr lang="en-IN" b="1" dirty="0">
                <a:highlight>
                  <a:srgbClr val="FFFF00"/>
                </a:highlight>
              </a:rPr>
              <a:t> SEMSTER FOOD AND NUTRITION HONOURS STUDENT GAVE NUTRITIOUS FOOD STALL AT FOOD FAIR ON THE OCASSION OF NATIONAL NUTRITION MONTH 2022 AND WON 1</a:t>
            </a:r>
            <a:r>
              <a:rPr lang="en-IN" b="1" baseline="30000" dirty="0">
                <a:highlight>
                  <a:srgbClr val="FFFF00"/>
                </a:highlight>
              </a:rPr>
              <a:t>ST</a:t>
            </a:r>
            <a:r>
              <a:rPr lang="en-IN" b="1" dirty="0">
                <a:highlight>
                  <a:srgbClr val="FFFF00"/>
                </a:highlight>
              </a:rPr>
              <a:t> 2</a:t>
            </a:r>
            <a:r>
              <a:rPr lang="en-IN" b="1" baseline="30000" dirty="0">
                <a:highlight>
                  <a:srgbClr val="FFFF00"/>
                </a:highlight>
              </a:rPr>
              <a:t>ND</a:t>
            </a:r>
            <a:r>
              <a:rPr lang="en-IN" b="1" dirty="0">
                <a:highlight>
                  <a:srgbClr val="FFFF00"/>
                </a:highlight>
              </a:rPr>
              <a:t> AND 3</a:t>
            </a:r>
            <a:r>
              <a:rPr lang="en-IN" b="1" baseline="30000" dirty="0">
                <a:highlight>
                  <a:srgbClr val="FFFF00"/>
                </a:highlight>
              </a:rPr>
              <a:t>RD</a:t>
            </a:r>
            <a:r>
              <a:rPr lang="en-IN" b="1" dirty="0">
                <a:highlight>
                  <a:srgbClr val="FFFF00"/>
                </a:highlight>
              </a:rPr>
              <a:t> PRIZE AT COLLEGE</a:t>
            </a:r>
            <a:r>
              <a:rPr lang="en-IN" dirty="0"/>
              <a:t>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35AB0-98DD-15B8-9DD9-0B161278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752601"/>
            <a:ext cx="2390980" cy="3385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C2F466-1D39-7C93-E4AA-8223B3FB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11" y="2993571"/>
            <a:ext cx="2236674" cy="341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B07C1A-ACE8-CF0E-2340-6DB430AB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4" y="1741716"/>
            <a:ext cx="2984636" cy="2112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F9DC7-2E29-E1FD-9738-6F3EFA09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97" y="1763487"/>
            <a:ext cx="3243003" cy="2035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88676D-5B5F-2F58-02DD-C8C7CED77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59" y="3951515"/>
            <a:ext cx="308111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51A428-7827-FD9D-CC06-33F2944CB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3978049"/>
            <a:ext cx="3267401" cy="265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61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7BC2-C18A-E630-BD35-14C8D6F2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609600"/>
            <a:ext cx="12028714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Memorable achievement of students in the recent past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UNIVERSITY RANK HOLDERS OF LAST 5 YEARS 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5E93F-AEFE-6C87-B822-2276F7406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Award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4C56C-B879-54C1-4270-71F612225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70956"/>
              </p:ext>
            </p:extLst>
          </p:nvPr>
        </p:nvGraphicFramePr>
        <p:xfrm>
          <a:off x="218401" y="1674796"/>
          <a:ext cx="6615535" cy="40514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6426">
                  <a:extLst>
                    <a:ext uri="{9D8B030D-6E8A-4147-A177-3AD203B41FA5}">
                      <a16:colId xmlns:a16="http://schemas.microsoft.com/office/drawing/2014/main" val="2366978976"/>
                    </a:ext>
                  </a:extLst>
                </a:gridCol>
                <a:gridCol w="2578937">
                  <a:extLst>
                    <a:ext uri="{9D8B030D-6E8A-4147-A177-3AD203B41FA5}">
                      <a16:colId xmlns:a16="http://schemas.microsoft.com/office/drawing/2014/main" val="3335394998"/>
                    </a:ext>
                  </a:extLst>
                </a:gridCol>
                <a:gridCol w="1367958">
                  <a:extLst>
                    <a:ext uri="{9D8B030D-6E8A-4147-A177-3AD203B41FA5}">
                      <a16:colId xmlns:a16="http://schemas.microsoft.com/office/drawing/2014/main" val="1182122720"/>
                    </a:ext>
                  </a:extLst>
                </a:gridCol>
                <a:gridCol w="1592214">
                  <a:extLst>
                    <a:ext uri="{9D8B030D-6E8A-4147-A177-3AD203B41FA5}">
                      <a16:colId xmlns:a16="http://schemas.microsoft.com/office/drawing/2014/main" val="443087612"/>
                    </a:ext>
                  </a:extLst>
                </a:gridCol>
              </a:tblGrid>
              <a:tr h="4137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Year 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Name of students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Marks % 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University rank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0036500"/>
                  </a:ext>
                </a:extLst>
              </a:tr>
              <a:tr h="413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2017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 </a:t>
                      </a:r>
                      <a:r>
                        <a:rPr lang="en-IN" sz="1800" b="1" u="none" strike="noStrike" dirty="0" err="1">
                          <a:effectLst/>
                        </a:rPr>
                        <a:t>Souradipta</a:t>
                      </a:r>
                      <a:r>
                        <a:rPr lang="en-IN" sz="1800" b="1" u="none" strike="noStrike" dirty="0">
                          <a:effectLst/>
                        </a:rPr>
                        <a:t> Chakraborty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70.13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3rd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1857395"/>
                  </a:ext>
                </a:extLst>
              </a:tr>
              <a:tr h="32302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 err="1">
                          <a:effectLst/>
                        </a:rPr>
                        <a:t>Swetanjana</a:t>
                      </a:r>
                      <a:r>
                        <a:rPr lang="en-IN" sz="1800" b="1" u="none" strike="noStrike" dirty="0">
                          <a:effectLst/>
                        </a:rPr>
                        <a:t> Ghosh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68.13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5th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710907"/>
                  </a:ext>
                </a:extLst>
              </a:tr>
              <a:tr h="323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>
                          <a:effectLst/>
                        </a:rPr>
                        <a:t>2019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Apurba Roy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63.88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6th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8376521"/>
                  </a:ext>
                </a:extLst>
              </a:tr>
              <a:tr h="3307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 err="1">
                          <a:effectLst/>
                        </a:rPr>
                        <a:t>Ronita</a:t>
                      </a:r>
                      <a:r>
                        <a:rPr lang="en-IN" sz="1800" b="1" u="none" strike="noStrike" dirty="0">
                          <a:effectLst/>
                        </a:rPr>
                        <a:t> Das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63.5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7th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00478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2020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Ruma Das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74.63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6th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1481608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2021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Priyanka Ghosh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81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8th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2306588"/>
                  </a:ext>
                </a:extLst>
              </a:tr>
              <a:tr h="2792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>
                          <a:effectLst/>
                        </a:rPr>
                        <a:t>2022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Ankita Modak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88.05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2nd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8156437"/>
                  </a:ext>
                </a:extLst>
              </a:tr>
              <a:tr h="2792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Debjani Paul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86.85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5th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6125875"/>
                  </a:ext>
                </a:extLst>
              </a:tr>
              <a:tr h="2792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Priti Das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86.1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7th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7376560"/>
                  </a:ext>
                </a:extLst>
              </a:tr>
              <a:tr h="2792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Siba Akhtari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85.5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10th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6366960"/>
                  </a:ext>
                </a:extLst>
              </a:tr>
              <a:tr h="2792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Medhasree Naskar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effectLst/>
                        </a:rPr>
                        <a:t>85.5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10th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3868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8B70C4-D19C-4F69-37E7-3960565CB767}"/>
              </a:ext>
            </a:extLst>
          </p:cNvPr>
          <p:cNvSpPr txBox="1"/>
          <p:nvPr/>
        </p:nvSpPr>
        <p:spPr>
          <a:xfrm>
            <a:off x="838200" y="5936120"/>
            <a:ext cx="1076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https://drive.google.com/file/d/1XvzA8DLxWEUdiZk8jUGISGh5DyhskgZQ/view?usp=drive_link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981AB3-22CF-D934-0D7A-CDA2F59A7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997897"/>
              </p:ext>
            </p:extLst>
          </p:nvPr>
        </p:nvGraphicFramePr>
        <p:xfrm>
          <a:off x="7032859" y="22306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53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569</Words>
  <Application>Microsoft Office PowerPoint</Application>
  <PresentationFormat>Widescreen</PresentationFormat>
  <Paragraphs>105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Trebuchet MS</vt:lpstr>
      <vt:lpstr>Wingdings 3</vt:lpstr>
      <vt:lpstr>Facet</vt:lpstr>
      <vt:lpstr>     STUDENTS ACHIEVEMENTS OF  DEPARTMENT OF FOOD AND NUTITION</vt:lpstr>
      <vt:lpstr>Alumni Students Achievements in National Examination</vt:lpstr>
      <vt:lpstr>Students Achievements In NCC</vt:lpstr>
      <vt:lpstr>Students Achievements In Different Participatory Program </vt:lpstr>
      <vt:lpstr>Students Achievements In Different Participatory Program </vt:lpstr>
      <vt:lpstr>Memorable achievement of students in the recent past UNIVERSITY RANK HOLDERS OF LAST 5 YEARS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STUDENTS ACHIEVEMENTS OF  DEPARTMENT OF FOOD AND NUTITION</dc:title>
  <dc:creator>Soma Saha</dc:creator>
  <cp:lastModifiedBy>Soma Saha</cp:lastModifiedBy>
  <cp:revision>1</cp:revision>
  <dcterms:created xsi:type="dcterms:W3CDTF">2023-12-02T19:33:16Z</dcterms:created>
  <dcterms:modified xsi:type="dcterms:W3CDTF">2023-12-02T19:50:32Z</dcterms:modified>
</cp:coreProperties>
</file>