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469816272965875E-2"/>
          <c:y val="0.15782407407407409"/>
          <c:w val="0.9155301837270341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Sheet1!$G$5</c:f>
              <c:strCache>
                <c:ptCount val="1"/>
                <c:pt idx="0">
                  <c:v>NO OF TOTAL UNIVERSITY RANK HOLDER </c:v>
                </c:pt>
              </c:strCache>
            </c:strRef>
          </c:tx>
          <c:spPr>
            <a:solidFill>
              <a:schemeClr val="accent6"/>
            </a:solidFill>
            <a:ln w="12700" cap="flat" cmpd="sng" algn="ctr">
              <a:solidFill>
                <a:schemeClr val="dk1"/>
              </a:solidFill>
              <a:prstDash val="solid"/>
              <a:miter lim="8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3E1D-4A55-8D57-C86D77629AC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3E1D-4A55-8D57-C86D77629AC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3E1D-4A55-8D57-C86D77629ACC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3E1D-4A55-8D57-C86D77629AC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1D-4A55-8D57-C86D77629ACC}"/>
              </c:ext>
            </c:extLst>
          </c:dPt>
          <c:cat>
            <c:numRef>
              <c:f>Sheet1!$F$6:$F$10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Sheet1!$G$6:$G$10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1D-4A55-8D57-C86D77629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3789055"/>
        <c:axId val="898822703"/>
      </c:barChart>
      <c:catAx>
        <c:axId val="66378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822703"/>
        <c:crosses val="autoZero"/>
        <c:auto val="1"/>
        <c:lblAlgn val="ctr"/>
        <c:lblOffset val="100"/>
        <c:noMultiLvlLbl val="0"/>
      </c:catAx>
      <c:valAx>
        <c:axId val="898822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789055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54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33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957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88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33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99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437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25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889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78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7DA69BC-75A1-44FB-A5FF-4BEF434C36D1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9EF14CF-9D07-4F3D-8284-9350CFF47C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24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drive.google.com/file/d/1XvzA8DLxWEUdiZk8jUGISGh5DyhskgZQ/view?usp=drive_li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C42E-7238-815D-2DBC-3794955758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>
                <a:solidFill>
                  <a:srgbClr val="FF0000"/>
                </a:solidFill>
              </a:rPr>
              <a:t>UNIVERSITY RANK HOLDERS OF LAST 5 YEARS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C8F10-F9A3-A92F-6749-26E80314D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DEPARTMENT OF FOOD AND NUTRITION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112230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47BC2-C18A-E630-BD35-14C8D6F2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609600"/>
            <a:ext cx="12028714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Memorable achievement of students in the recent past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UNIVERSITY RANK HOLDERS OF LAST 5 YEARS 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5E93F-AEFE-6C87-B822-2276F7406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Award</a:t>
            </a: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4C56C-B879-54C1-4270-71F612225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75194"/>
              </p:ext>
            </p:extLst>
          </p:nvPr>
        </p:nvGraphicFramePr>
        <p:xfrm>
          <a:off x="433137" y="1674796"/>
          <a:ext cx="6400799" cy="37689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61690">
                  <a:extLst>
                    <a:ext uri="{9D8B030D-6E8A-4147-A177-3AD203B41FA5}">
                      <a16:colId xmlns:a16="http://schemas.microsoft.com/office/drawing/2014/main" val="2366978976"/>
                    </a:ext>
                  </a:extLst>
                </a:gridCol>
                <a:gridCol w="2578937">
                  <a:extLst>
                    <a:ext uri="{9D8B030D-6E8A-4147-A177-3AD203B41FA5}">
                      <a16:colId xmlns:a16="http://schemas.microsoft.com/office/drawing/2014/main" val="3335394998"/>
                    </a:ext>
                  </a:extLst>
                </a:gridCol>
                <a:gridCol w="1367958">
                  <a:extLst>
                    <a:ext uri="{9D8B030D-6E8A-4147-A177-3AD203B41FA5}">
                      <a16:colId xmlns:a16="http://schemas.microsoft.com/office/drawing/2014/main" val="1182122720"/>
                    </a:ext>
                  </a:extLst>
                </a:gridCol>
                <a:gridCol w="1592214">
                  <a:extLst>
                    <a:ext uri="{9D8B030D-6E8A-4147-A177-3AD203B41FA5}">
                      <a16:colId xmlns:a16="http://schemas.microsoft.com/office/drawing/2014/main" val="443087612"/>
                    </a:ext>
                  </a:extLst>
                </a:gridCol>
              </a:tblGrid>
              <a:tr h="41377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Year 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Name of students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Marks % 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University rank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0036500"/>
                  </a:ext>
                </a:extLst>
              </a:tr>
              <a:tr h="4137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2017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 </a:t>
                      </a:r>
                      <a:r>
                        <a:rPr lang="en-IN" sz="1800" b="1" u="none" strike="noStrike" dirty="0" err="1">
                          <a:effectLst/>
                        </a:rPr>
                        <a:t>Souradipta</a:t>
                      </a:r>
                      <a:r>
                        <a:rPr lang="en-IN" sz="1800" b="1" u="none" strike="noStrike" dirty="0">
                          <a:effectLst/>
                        </a:rPr>
                        <a:t> Chakraborty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70.13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3rd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1857395"/>
                  </a:ext>
                </a:extLst>
              </a:tr>
              <a:tr h="32302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 err="1">
                          <a:effectLst/>
                        </a:rPr>
                        <a:t>Swetanjana</a:t>
                      </a:r>
                      <a:r>
                        <a:rPr lang="en-IN" sz="1800" b="1" u="none" strike="noStrike" dirty="0">
                          <a:effectLst/>
                        </a:rPr>
                        <a:t> Ghosh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68.13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5th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710907"/>
                  </a:ext>
                </a:extLst>
              </a:tr>
              <a:tr h="3230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2019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Apurba Roy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63.88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6th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8376521"/>
                  </a:ext>
                </a:extLst>
              </a:tr>
              <a:tr h="33071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 err="1">
                          <a:effectLst/>
                        </a:rPr>
                        <a:t>Ronita</a:t>
                      </a:r>
                      <a:r>
                        <a:rPr lang="en-IN" sz="1800" b="1" u="none" strike="noStrike" dirty="0">
                          <a:effectLst/>
                        </a:rPr>
                        <a:t> Das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63.5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7th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300478"/>
                  </a:ext>
                </a:extLst>
              </a:tr>
              <a:tr h="2792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2020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Ruma Das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74.63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6th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1481608"/>
                  </a:ext>
                </a:extLst>
              </a:tr>
              <a:tr h="2792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2021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Priyanka Ghosh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81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8th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2306588"/>
                  </a:ext>
                </a:extLst>
              </a:tr>
              <a:tr h="27924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2022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Ankita Modak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88.05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2nd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8156437"/>
                  </a:ext>
                </a:extLst>
              </a:tr>
              <a:tr h="2792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Debjani Paul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86.85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5th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6125875"/>
                  </a:ext>
                </a:extLst>
              </a:tr>
              <a:tr h="2792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Priti Das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86.1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7th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7376560"/>
                  </a:ext>
                </a:extLst>
              </a:tr>
              <a:tr h="2792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Siba Akhtari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85.5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10th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6366960"/>
                  </a:ext>
                </a:extLst>
              </a:tr>
              <a:tr h="2792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Medhasree Naskar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effectLst/>
                        </a:rPr>
                        <a:t>85.5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effectLst/>
                        </a:rPr>
                        <a:t>10th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scadia Mono" panose="020B06090200000200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638682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68B70C4-D19C-4F69-37E7-3960565CB767}"/>
              </a:ext>
            </a:extLst>
          </p:cNvPr>
          <p:cNvSpPr txBox="1"/>
          <p:nvPr/>
        </p:nvSpPr>
        <p:spPr>
          <a:xfrm>
            <a:off x="838200" y="5936120"/>
            <a:ext cx="107659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2"/>
              </a:rPr>
              <a:t>https://drive.google.com/file/d/1XvzA8DLxWEUdiZk8jUGISGh5DyhskgZQ/view?usp=drive_link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981AB3-22CF-D934-0D7A-CDA2F59A769A}"/>
              </a:ext>
            </a:extLst>
          </p:cNvPr>
          <p:cNvGraphicFramePr>
            <a:graphicFrameLocks/>
          </p:cNvGraphicFramePr>
          <p:nvPr/>
        </p:nvGraphicFramePr>
        <p:xfrm>
          <a:off x="7032859" y="22306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3536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</TotalTime>
  <Words>114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Corbel</vt:lpstr>
      <vt:lpstr>Times New Roman</vt:lpstr>
      <vt:lpstr>Basis</vt:lpstr>
      <vt:lpstr>UNIVERSITY RANK HOLDERS OF LAST 5 YEARS</vt:lpstr>
      <vt:lpstr>Memorable achievement of students in the recent past UNIVERSITY RANK HOLDERS OF LAST 5 YEARS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RANK HOLDERS OF LAST 5 YEARS</dc:title>
  <dc:creator>Soma Saha</dc:creator>
  <cp:lastModifiedBy>Soma Saha</cp:lastModifiedBy>
  <cp:revision>1</cp:revision>
  <dcterms:created xsi:type="dcterms:W3CDTF">2023-12-02T19:48:33Z</dcterms:created>
  <dcterms:modified xsi:type="dcterms:W3CDTF">2023-12-02T19:49:44Z</dcterms:modified>
</cp:coreProperties>
</file>