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18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5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84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0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27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98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95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59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3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96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9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0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42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7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65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18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8763-8AF1-4B93-937B-894ED759F63A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A2CB-B044-45A3-9947-D7CF8A836F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07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64C55-F277-6F03-46BB-92CB541194AF}"/>
              </a:ext>
            </a:extLst>
          </p:cNvPr>
          <p:cNvSpPr/>
          <p:nvPr/>
        </p:nvSpPr>
        <p:spPr>
          <a:xfrm>
            <a:off x="348840" y="214804"/>
            <a:ext cx="6045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Learning Method: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5F3C1-AF06-4FD1-6D59-FEE228000F7C}"/>
              </a:ext>
            </a:extLst>
          </p:cNvPr>
          <p:cNvSpPr/>
          <p:nvPr/>
        </p:nvSpPr>
        <p:spPr>
          <a:xfrm>
            <a:off x="1509768" y="1156595"/>
            <a:ext cx="7622600" cy="5886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ICT methods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Question-and-answer discussion method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Chalk &amp; Talk and instruction method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Academic gaming methods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Use of LMS to provide and upload class lectures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Remedial teaching for slow learners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Special class for advanced learners</a:t>
            </a:r>
          </a:p>
          <a:p>
            <a:pPr algn="just">
              <a:lnSpc>
                <a:spcPct val="200000"/>
              </a:lnSpc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8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7F393-5635-16C2-12C2-BB0CC4627EC7}"/>
              </a:ext>
            </a:extLst>
          </p:cNvPr>
          <p:cNvSpPr/>
          <p:nvPr/>
        </p:nvSpPr>
        <p:spPr>
          <a:xfrm>
            <a:off x="49882" y="214804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Evaluation Method: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AF537-27C9-30CD-DD35-3B6AF0705CAE}"/>
              </a:ext>
            </a:extLst>
          </p:cNvPr>
          <p:cNvSpPr/>
          <p:nvPr/>
        </p:nvSpPr>
        <p:spPr>
          <a:xfrm>
            <a:off x="537883" y="1550911"/>
            <a:ext cx="958384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Continuous assessment through Class Test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Open book test for Practice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Internal Assessment in University prescribed format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End-semester examination</a:t>
            </a: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3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73D6D7-DCCE-AFE1-2A06-6A9100C23AB7}"/>
              </a:ext>
            </a:extLst>
          </p:cNvPr>
          <p:cNvGrpSpPr/>
          <p:nvPr/>
        </p:nvGrpSpPr>
        <p:grpSpPr>
          <a:xfrm>
            <a:off x="791313" y="615433"/>
            <a:ext cx="10168679" cy="3409720"/>
            <a:chOff x="1886148" y="1951173"/>
            <a:chExt cx="9080244" cy="39084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AEB879-1802-8232-20EB-B4491A32D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4013">
              <a:off x="7522039" y="2209419"/>
              <a:ext cx="1761720" cy="24742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2A8207-D05A-5457-2A4D-D6669E0A7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1326" y="3672397"/>
              <a:ext cx="1692187" cy="24025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13A14-2C0A-01C6-9733-D7CE43AB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5822">
              <a:off x="3555838" y="2316344"/>
              <a:ext cx="1643886" cy="24025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C9A6EE-148A-60FD-2377-1D9F6FE5E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081" y="1951173"/>
              <a:ext cx="1714121" cy="24025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B809AB-EFDA-AD56-495F-7CE6BC40B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3814">
              <a:off x="8811561" y="3704796"/>
              <a:ext cx="1835403" cy="247425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9FDE6BF-6FE4-790B-9D40-498867C21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56" y="4295364"/>
            <a:ext cx="1919590" cy="2418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A24F0-0B6C-664C-E9CB-79061E1C9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7" y="4302183"/>
            <a:ext cx="1919590" cy="241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377DC3-AA9B-A0EA-3B34-0F794B577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43" y="4260207"/>
            <a:ext cx="1752486" cy="24886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293C03-1771-456D-7BC3-995433279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98" y="4260207"/>
            <a:ext cx="1919590" cy="2497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985608-144A-42E3-A539-DF44D3BBD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01" y="4260207"/>
            <a:ext cx="1919590" cy="24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598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58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Century Gothic</vt:lpstr>
      <vt:lpstr>Wingdings</vt:lpstr>
      <vt:lpstr>Vapor Trail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Bhattacharya</dc:creator>
  <cp:lastModifiedBy>Debi Bhattacharya</cp:lastModifiedBy>
  <cp:revision>2</cp:revision>
  <dcterms:created xsi:type="dcterms:W3CDTF">2023-09-23T08:01:44Z</dcterms:created>
  <dcterms:modified xsi:type="dcterms:W3CDTF">2023-10-05T19:22:43Z</dcterms:modified>
</cp:coreProperties>
</file>